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7" r:id="rId2"/>
    <p:sldId id="260"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9" d="100"/>
          <a:sy n="89" d="100"/>
        </p:scale>
        <p:origin x="-108" y="-606"/>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pPr/>
              <a:t>‹#›</a:t>
            </a:fld>
            <a:endParaRPr lang="en-US"/>
          </a:p>
        </p:txBody>
      </p:sp>
    </p:spTree>
    <p:extLst>
      <p:ext uri="{BB962C8B-B14F-4D97-AF65-F5344CB8AC3E}">
        <p14:creationId xmlns:p14="http://schemas.microsoft.com/office/powerpoint/2010/main" xmlns=""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pPr/>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pPr/>
              <a:t>‹#›</a:t>
            </a:fld>
            <a:endParaRPr lang="en-US"/>
          </a:p>
        </p:txBody>
      </p:sp>
    </p:spTree>
    <p:extLst>
      <p:ext uri="{BB962C8B-B14F-4D97-AF65-F5344CB8AC3E}">
        <p14:creationId xmlns:p14="http://schemas.microsoft.com/office/powerpoint/2010/main" xmlns=""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xmlns="" val="82053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pPr/>
              <a:t>5/12/2020</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3174512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pPr/>
              <a:t>5/12/2020</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447379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pPr/>
              <a:t>5/12/2020</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3273009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pPr/>
              <a:t>5/12/2020</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415665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1"/>
            <a:ext cx="48463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8880" y="1676401"/>
            <a:ext cx="48463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pPr/>
              <a:t>5/12/2020</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33902569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pPr/>
              <a:t>5/12/2020</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692426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pPr/>
              <a:t>5/12/2020</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3810930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pPr/>
              <a:t>5/12/2020</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2351200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979593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4115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5/12/2020</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xmlns=""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304801"/>
            <a:ext cx="7467600" cy="1219199"/>
          </a:xfrm>
        </p:spPr>
        <p:txBody>
          <a:bodyPr>
            <a:normAutofit/>
          </a:bodyPr>
          <a:lstStyle/>
          <a:p>
            <a:r>
              <a:rPr lang="sr-Cyrl-RS" dirty="0" smtClean="0"/>
              <a:t>Физичко васпитање</a:t>
            </a:r>
            <a:endParaRPr lang="en-US" dirty="0"/>
          </a:p>
        </p:txBody>
      </p:sp>
      <p:sp>
        <p:nvSpPr>
          <p:cNvPr id="3" name="Subtitle 2"/>
          <p:cNvSpPr>
            <a:spLocks noGrp="1"/>
          </p:cNvSpPr>
          <p:nvPr>
            <p:ph type="subTitle" idx="1"/>
          </p:nvPr>
        </p:nvSpPr>
        <p:spPr>
          <a:xfrm>
            <a:off x="5715000" y="2209800"/>
            <a:ext cx="5257800" cy="914400"/>
          </a:xfrm>
        </p:spPr>
        <p:txBody>
          <a:bodyPr/>
          <a:lstStyle/>
          <a:p>
            <a:r>
              <a:rPr lang="sr-Cyrl-RS" dirty="0" smtClean="0"/>
              <a:t>3. разред</a:t>
            </a:r>
            <a:endParaRPr lang="en-US" dirty="0"/>
          </a:p>
        </p:txBody>
      </p:sp>
    </p:spTree>
    <p:extLst>
      <p:ext uri="{BB962C8B-B14F-4D97-AF65-F5344CB8AC3E}">
        <p14:creationId xmlns:p14="http://schemas.microsoft.com/office/powerpoint/2010/main" xmlns="" val="576090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762000"/>
          </a:xfrm>
        </p:spPr>
        <p:txBody>
          <a:bodyPr/>
          <a:lstStyle/>
          <a:p>
            <a:r>
              <a:rPr lang="sr-Cyrl-RS" dirty="0" smtClean="0"/>
              <a:t>Елементарне игре</a:t>
            </a:r>
            <a:endParaRPr lang="en-US" dirty="0"/>
          </a:p>
        </p:txBody>
      </p:sp>
      <p:sp>
        <p:nvSpPr>
          <p:cNvPr id="3" name="Content Placeholder 2"/>
          <p:cNvSpPr>
            <a:spLocks noGrp="1"/>
          </p:cNvSpPr>
          <p:nvPr>
            <p:ph idx="1"/>
          </p:nvPr>
        </p:nvSpPr>
        <p:spPr>
          <a:xfrm>
            <a:off x="1066800" y="1447800"/>
            <a:ext cx="10058400" cy="4572000"/>
          </a:xfrm>
        </p:spPr>
        <p:txBody>
          <a:bodyPr/>
          <a:lstStyle/>
          <a:p>
            <a:r>
              <a:rPr lang="sr-Cyrl-RS" dirty="0" smtClean="0">
                <a:latin typeface="Times New Roman" panose="02020603050405020304" pitchFamily="18" charset="0"/>
                <a:cs typeface="Times New Roman" panose="02020603050405020304" pitchFamily="18" charset="0"/>
              </a:rPr>
              <a:t>Драги трећаци,</a:t>
            </a:r>
          </a:p>
          <a:p>
            <a:pPr marL="0" indent="0">
              <a:buNone/>
            </a:pPr>
            <a:r>
              <a:rPr lang="sr-Cyrl-RS" dirty="0">
                <a:latin typeface="Times New Roman" panose="02020603050405020304" pitchFamily="18" charset="0"/>
                <a:cs typeface="Times New Roman" panose="02020603050405020304" pitchFamily="18" charset="0"/>
              </a:rPr>
              <a:t>з</a:t>
            </a:r>
            <a:r>
              <a:rPr lang="sr-Cyrl-RS" dirty="0" smtClean="0">
                <a:latin typeface="Times New Roman" panose="02020603050405020304" pitchFamily="18" charset="0"/>
                <a:cs typeface="Times New Roman" panose="02020603050405020304" pitchFamily="18" charset="0"/>
              </a:rPr>
              <a:t>намо колико волите елементарне игре, зато ће у следећим слајдовима бити неколико њих. Неке од ових игара можете играти у дворишту, испред зграде или парку, али само уз дозволу родитеља. Уколико игре изводите у стану, то могу бити прва и трећа игра. Потребно је да обезбедите простор за извођење истих. Одаберите игре које вам се највише допадају. </a:t>
            </a:r>
          </a:p>
          <a:p>
            <a:pPr marL="0" indent="0">
              <a:buNone/>
            </a:pPr>
            <a:endParaRPr lang="sr-Cyrl-RS" dirty="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Уживајте у игри!</a:t>
            </a:r>
          </a:p>
          <a:p>
            <a:pPr marL="0" indent="0">
              <a:buNone/>
            </a:pPr>
            <a:r>
              <a:rPr lang="sr-Cyrl-RS" dirty="0">
                <a:latin typeface="Times New Roman" panose="02020603050405020304" pitchFamily="18" charset="0"/>
                <a:cs typeface="Times New Roman" panose="02020603050405020304" pitchFamily="18" charset="0"/>
              </a:rPr>
              <a:t>М</a:t>
            </a:r>
            <a:r>
              <a:rPr lang="sr-Cyrl-RS" dirty="0" smtClean="0">
                <a:latin typeface="Times New Roman" panose="02020603050405020304" pitchFamily="18" charset="0"/>
                <a:cs typeface="Times New Roman" panose="02020603050405020304" pitchFamily="18" charset="0"/>
              </a:rPr>
              <a:t>ожете направити фотографије и послати својој учитељици. </a:t>
            </a:r>
            <a:endParaRPr lang="en-US" dirty="0">
              <a:latin typeface="Times New Roman" panose="02020603050405020304" pitchFamily="18" charset="0"/>
              <a:cs typeface="Times New Roman" panose="02020603050405020304" pitchFamily="18" charset="0"/>
            </a:endParaRPr>
          </a:p>
        </p:txBody>
      </p:sp>
      <p:sp>
        <p:nvSpPr>
          <p:cNvPr id="4" name="Smiley Face 3"/>
          <p:cNvSpPr/>
          <p:nvPr/>
        </p:nvSpPr>
        <p:spPr>
          <a:xfrm>
            <a:off x="9296400" y="4648200"/>
            <a:ext cx="838200" cy="685800"/>
          </a:xfrm>
          <a:prstGeom prst="smileyFac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93338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199"/>
            <a:ext cx="10363200" cy="6096001"/>
          </a:xfrm>
        </p:spPr>
        <p:txBody>
          <a:bodyPr>
            <a:noAutofit/>
          </a:bodyPr>
          <a:lstStyle/>
          <a:p>
            <a:r>
              <a:rPr lang="sr-Cyrl-RS" sz="2400" dirty="0" smtClean="0">
                <a:latin typeface="Times New Roman" panose="02020603050405020304" pitchFamily="18" charset="0"/>
                <a:cs typeface="Times New Roman" panose="02020603050405020304" pitchFamily="18" charset="0"/>
              </a:rPr>
              <a:t>Игра 1 – Гађање чуњева</a:t>
            </a:r>
            <a:br>
              <a:rPr lang="sr-Cyrl-RS" sz="2400" dirty="0" smtClean="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На 5 метара од себе постави 3 до 5 чуњев</a:t>
            </a:r>
            <a:r>
              <a:rPr lang="sr-Latn-RS" sz="2400" dirty="0" smtClean="0">
                <a:latin typeface="Times New Roman" panose="02020603050405020304" pitchFamily="18" charset="0"/>
                <a:cs typeface="Times New Roman" panose="02020603050405020304" pitchFamily="18" charset="0"/>
              </a:rPr>
              <a:t>a</a:t>
            </a:r>
            <a:r>
              <a:rPr lang="sr-Cyrl-RS" sz="2400" dirty="0" smtClean="0">
                <a:latin typeface="Times New Roman" panose="02020603050405020304" pitchFamily="18" charset="0"/>
                <a:cs typeface="Times New Roman" panose="02020603050405020304" pitchFamily="18" charset="0"/>
              </a:rPr>
              <a:t> или флаша, једну поред друге. Стани на раздаљину и једним бацањем лопте од доле погоди или обори што више чуњева. Можеш формирати колону са укућанима и такмичити се ко ће више чуњева оборити, само једним ударем.</a:t>
            </a:r>
            <a:br>
              <a:rPr lang="sr-Cyrl-RS" sz="2400" dirty="0" smtClean="0">
                <a:latin typeface="Times New Roman" panose="02020603050405020304" pitchFamily="18" charset="0"/>
                <a:cs typeface="Times New Roman" panose="02020603050405020304" pitchFamily="18" charset="0"/>
              </a:rPr>
            </a:br>
            <a:r>
              <a:rPr lang="sr-Cyrl-RS" sz="2400" dirty="0">
                <a:latin typeface="Times New Roman" panose="02020603050405020304" pitchFamily="18" charset="0"/>
                <a:cs typeface="Times New Roman" panose="02020603050405020304" pitchFamily="18" charset="0"/>
              </a:rPr>
              <a:t/>
            </a:r>
            <a:br>
              <a:rPr lang="sr-Cyrl-RS" sz="2400" dirty="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Игра 2 – Хватање змије за реп</a:t>
            </a:r>
            <a:br>
              <a:rPr lang="sr-Cyrl-RS" sz="2400" dirty="0" smtClean="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За ову игру потребна ти је вијача, канап или ластиш. Један од укућана држи вијачу за један крај и вуче је, трчи са њом, кружно је врти око себе или змијолико, са њом таласа по поду. Задатак је ухватити „змију“ за реп, тј вијачу. Онај ко ухвати, постаје „змија“.</a:t>
            </a:r>
            <a:br>
              <a:rPr lang="sr-Cyrl-RS" sz="2400" dirty="0" smtClean="0">
                <a:latin typeface="Times New Roman" panose="02020603050405020304" pitchFamily="18" charset="0"/>
                <a:cs typeface="Times New Roman" panose="02020603050405020304" pitchFamily="18" charset="0"/>
              </a:rPr>
            </a:br>
            <a:r>
              <a:rPr lang="sr-Cyrl-RS" sz="2400" dirty="0">
                <a:latin typeface="Times New Roman" panose="02020603050405020304" pitchFamily="18" charset="0"/>
                <a:cs typeface="Times New Roman" panose="02020603050405020304" pitchFamily="18" charset="0"/>
              </a:rPr>
              <a:t/>
            </a:r>
            <a:br>
              <a:rPr lang="sr-Cyrl-RS" sz="2400" dirty="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Игра 3 – Тражење предмета по звуку</a:t>
            </a:r>
            <a:br>
              <a:rPr lang="sr-Cyrl-RS" sz="2400" dirty="0" smtClean="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Одреди једну простору у којој ће се тражити предмет. Одредите један предмет који ћете сакрити у тој простоји, а онај који ће га тражити нека изађе из ње. Након што уђе, онај који га је сакрио пљеска рукама тихо уколико је трагач далеко од предмета, а све гласније када је близу. Побеђује онај ко за краће време пронађе предмет.</a:t>
            </a:r>
            <a:r>
              <a:rPr lang="sr-Cyrl-RS" sz="3200" dirty="0" smtClean="0">
                <a:latin typeface="Times New Roman" panose="02020603050405020304" pitchFamily="18" charset="0"/>
                <a:cs typeface="Times New Roman" panose="02020603050405020304" pitchFamily="18" charset="0"/>
              </a:rPr>
              <a:t/>
            </a:r>
            <a:br>
              <a:rPr lang="sr-Cyrl-RS" sz="3200"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4300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4191000"/>
          </a:xfrm>
        </p:spPr>
        <p:txBody>
          <a:bodyPr>
            <a:normAutofit/>
          </a:bodyPr>
          <a:lstStyle/>
          <a:p>
            <a:r>
              <a:rPr lang="sr-Cyrl-RS" sz="2400" dirty="0" smtClean="0">
                <a:latin typeface="Times New Roman" panose="02020603050405020304" pitchFamily="18" charset="0"/>
                <a:cs typeface="Times New Roman" panose="02020603050405020304" pitchFamily="18" charset="0"/>
              </a:rPr>
              <a:t>Игра 4 – Школице</a:t>
            </a:r>
            <a:br>
              <a:rPr lang="sr-Cyrl-RS" sz="2400" dirty="0" smtClean="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Игру можеш изводити са братом или сестром, а можеш и самостално. Нацратај кредом на тлу „школицу“. Спусти каменчић, плочицу или сл. </a:t>
            </a:r>
            <a:r>
              <a:rPr lang="sr-Cyrl-RS" sz="2400" dirty="0">
                <a:latin typeface="Times New Roman" panose="02020603050405020304" pitchFamily="18" charset="0"/>
                <a:cs typeface="Times New Roman" panose="02020603050405020304" pitchFamily="18" charset="0"/>
              </a:rPr>
              <a:t>у</a:t>
            </a:r>
            <a:r>
              <a:rPr lang="sr-Cyrl-RS" sz="2400" dirty="0" smtClean="0">
                <a:latin typeface="Times New Roman" panose="02020603050405020304" pitchFamily="18" charset="0"/>
                <a:cs typeface="Times New Roman" panose="02020603050405020304" pitchFamily="18" charset="0"/>
              </a:rPr>
              <a:t> квадрат број један. Поскоцима на једној нози покушај да гурнеш каменчић до следећег поља и тако до краја и назад. Уколико каменчић успеш да убациш у други квадрат почињеш из њега и тако редом код не погрешиш. Грешке су ако се каменчић гурне или баци ногом на црту, ван игралишта или жељеног квадрата, или ако се стане ногом на црту.</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Игра 5 – Жмурке</a:t>
            </a:r>
            <a:br>
              <a:rPr lang="sr-Cyrl-RS" sz="2400" dirty="0" smtClean="0">
                <a:latin typeface="Times New Roman" panose="02020603050405020304" pitchFamily="18" charset="0"/>
                <a:cs typeface="Times New Roman" panose="02020603050405020304" pitchFamily="18" charset="0"/>
              </a:rPr>
            </a:br>
            <a:r>
              <a:rPr lang="sr-Cyrl-RS" sz="2400" dirty="0" smtClean="0">
                <a:latin typeface="Times New Roman" panose="02020603050405020304" pitchFamily="18" charset="0"/>
                <a:cs typeface="Times New Roman" panose="02020603050405020304" pitchFamily="18" charset="0"/>
              </a:rPr>
              <a:t>Ову игру можеш играти са браћом или сестрама.</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74608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73</TotalTime>
  <Words>97</Words>
  <Application>Microsoft Office PowerPoint</Application>
  <PresentationFormat>Custom</PresentationFormat>
  <Paragraphs>10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Basketball 16x9</vt:lpstr>
      <vt:lpstr>Физичко васпитање</vt:lpstr>
      <vt:lpstr>Елементарне игре</vt:lpstr>
      <vt:lpstr>Игра 1 – Гађање чуњева На 5 метара од себе постави 3 до 5 чуњевa или флаша, једну поред друге. Стани на раздаљину и једним бацањем лопте од доле погоди или обори што више чуњева. Можеш формирати колону са укућанима и такмичити се ко ће више чуњева оборити, само једним ударем.  Игра 2 – Хватање змије за реп За ову игру потребна ти је вијача, канап или ластиш. Један од укућана држи вијачу за један крај и вуче је, трчи са њом, кружно је врти око себе или змијолико, са њом таласа по поду. Задатак је ухватити „змију“ за реп, тј вијачу. Онај ко ухвати, постаје „змија“.  Игра 3 – Тражење предмета по звуку Одреди једну простору у којој ће се тражити предмет. Одредите један предмет који ћете сакрити у тој простоји, а онај који ће га тражити нека изађе из ње. Након што уђе, онај који га је сакрио пљеска рукама тихо уколико је трагач далеко од предмета, а све гласније када је близу. Побеђује онај ко за краће време пронађе предмет. </vt:lpstr>
      <vt:lpstr>Игра 4 – Школице Игру можеш изводити са братом или сестром, а можеш и самостално. Нацратај кредом на тлу „школицу“. Спусти каменчић, плочицу или сл. у квадрат број један. Поскоцима на једној нози покушај да гурнеш каменчић до следећег поља и тако до краја и назад. Уколико каменчић успеш да убациш у други квадрат почињеш из њега и тако редом код не погрешиш. Грешке су ако се каменчић гурне или баци ногом на црту, ван игралишта или жељеног квадрата, или ако се стане ногом на црту.  Игра 5 – Жмурке Ову игру можеш играти са браћом или сестрама.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Физичко васпитање</dc:title>
  <dc:creator>Natasa</dc:creator>
  <cp:lastModifiedBy>Korisnik</cp:lastModifiedBy>
  <cp:revision>8</cp:revision>
  <dcterms:created xsi:type="dcterms:W3CDTF">2020-05-10T13:47:38Z</dcterms:created>
  <dcterms:modified xsi:type="dcterms:W3CDTF">2020-05-12T05:44:01Z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